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9-10-2015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9088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9-10-2015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3633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9-10-2015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2765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9-10-2015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7980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9-10-2015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3763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9-10-2015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3483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9-10-2015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110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9-10-2015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0312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9-10-2015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0373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9-10-2015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8771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9-10-2015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0958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42DC1-CF56-4E06-A462-B60C46739AB7}" type="datetimeFigureOut">
              <a:rPr lang="nl-NL" smtClean="0"/>
              <a:t>9-10-2015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971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656183"/>
          </a:xfrm>
        </p:spPr>
        <p:txBody>
          <a:bodyPr/>
          <a:lstStyle/>
          <a:p>
            <a:r>
              <a:rPr lang="nl-NL" dirty="0" smtClean="0"/>
              <a:t>Das Quiz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1916832"/>
            <a:ext cx="6400800" cy="3721968"/>
          </a:xfrm>
        </p:spPr>
        <p:txBody>
          <a:bodyPr>
            <a:normAutofit lnSpcReduction="10000"/>
          </a:bodyPr>
          <a:lstStyle/>
          <a:p>
            <a:pPr marL="514350" indent="-514350" algn="l">
              <a:buAutoNum type="arabicPeriod"/>
            </a:pPr>
            <a:r>
              <a:rPr lang="nl-NL" dirty="0" smtClean="0"/>
              <a:t>Je krijgt een dia te zien met een vraag en 3 antwoorden. </a:t>
            </a:r>
          </a:p>
          <a:p>
            <a:pPr algn="l"/>
            <a:endParaRPr lang="nl-NL" dirty="0" smtClean="0"/>
          </a:p>
          <a:p>
            <a:pPr algn="l"/>
            <a:r>
              <a:rPr lang="nl-NL" dirty="0" smtClean="0"/>
              <a:t>2. Steek het kaartje met de kleur van </a:t>
            </a:r>
            <a:r>
              <a:rPr lang="nl-NL" smtClean="0"/>
              <a:t>je antwoord </a:t>
            </a:r>
            <a:r>
              <a:rPr lang="nl-NL" dirty="0" smtClean="0"/>
              <a:t>op.</a:t>
            </a:r>
          </a:p>
          <a:p>
            <a:pPr algn="l"/>
            <a:endParaRPr lang="nl-NL" dirty="0" smtClean="0"/>
          </a:p>
          <a:p>
            <a:pPr algn="l"/>
            <a:r>
              <a:rPr lang="nl-NL" dirty="0" smtClean="0"/>
              <a:t>3. Je krijgt meteen te </a:t>
            </a:r>
            <a:r>
              <a:rPr lang="nl-NL" b="1" i="1" u="sng" dirty="0" smtClean="0"/>
              <a:t>zien</a:t>
            </a:r>
            <a:r>
              <a:rPr lang="nl-NL" dirty="0" smtClean="0"/>
              <a:t> wat juist is.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7026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das Versagen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de </a:t>
            </a:r>
            <a:r>
              <a:rPr lang="nl-NL" sz="4000" dirty="0" smtClean="0">
                <a:solidFill>
                  <a:srgbClr val="0070C0"/>
                </a:solidFill>
              </a:rPr>
              <a:t> falen</a:t>
            </a:r>
            <a:endParaRPr lang="nl-NL" sz="40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het </a:t>
            </a:r>
            <a:r>
              <a:rPr lang="nl-NL" sz="4000" dirty="0" smtClean="0">
                <a:solidFill>
                  <a:srgbClr val="FF0000"/>
                </a:solidFill>
              </a:rPr>
              <a:t>vervelen</a:t>
            </a:r>
            <a:endParaRPr lang="nl-NL" sz="40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de waarde</a:t>
            </a:r>
            <a:endParaRPr lang="nl-NL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068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864095"/>
          </a:xfrm>
        </p:spPr>
        <p:txBody>
          <a:bodyPr/>
          <a:lstStyle/>
          <a:p>
            <a:r>
              <a:rPr lang="nl-NL" dirty="0" smtClean="0"/>
              <a:t>versagen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15616" y="2276872"/>
            <a:ext cx="6400800" cy="3361928"/>
          </a:xfrm>
        </p:spPr>
        <p:txBody>
          <a:bodyPr>
            <a:noAutofit/>
          </a:bodyPr>
          <a:lstStyle/>
          <a:p>
            <a:r>
              <a:rPr lang="nl-NL" sz="4000" dirty="0" smtClean="0">
                <a:solidFill>
                  <a:srgbClr val="FF0000"/>
                </a:solidFill>
              </a:rPr>
              <a:t>zagen</a:t>
            </a:r>
            <a:endParaRPr lang="nl-NL" sz="4000" dirty="0" smtClean="0">
              <a:solidFill>
                <a:srgbClr val="FF0000"/>
              </a:solidFill>
            </a:endParaRPr>
          </a:p>
          <a:p>
            <a:endParaRPr lang="nl-NL" sz="4000" dirty="0"/>
          </a:p>
          <a:p>
            <a:r>
              <a:rPr lang="nl-NL" sz="4000" dirty="0" smtClean="0">
                <a:solidFill>
                  <a:srgbClr val="0070C0"/>
                </a:solidFill>
              </a:rPr>
              <a:t>zeggen</a:t>
            </a:r>
            <a:endParaRPr lang="nl-NL" sz="4000" dirty="0" smtClean="0">
              <a:solidFill>
                <a:srgbClr val="0070C0"/>
              </a:solidFill>
            </a:endParaRPr>
          </a:p>
          <a:p>
            <a:endParaRPr lang="nl-NL" sz="4000" dirty="0"/>
          </a:p>
          <a:p>
            <a:r>
              <a:rPr lang="nl-NL" sz="4000" dirty="0" smtClean="0">
                <a:solidFill>
                  <a:srgbClr val="00B050"/>
                </a:solidFill>
              </a:rPr>
              <a:t>mislukken</a:t>
            </a:r>
            <a:endParaRPr lang="nl-NL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430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sich</a:t>
            </a:r>
            <a:r>
              <a:rPr lang="nl-NL" dirty="0" smtClean="0"/>
              <a:t> </a:t>
            </a:r>
            <a:r>
              <a:rPr lang="nl-NL" dirty="0" err="1" smtClean="0"/>
              <a:t>täuschen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falen</a:t>
            </a:r>
            <a:endParaRPr lang="nl-NL" sz="40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nl-NL" sz="4000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zich vergissen</a:t>
            </a:r>
            <a:endParaRPr lang="nl-NL" sz="4000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nl-NL" sz="40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zich vervelen</a:t>
            </a:r>
            <a:endParaRPr lang="nl-NL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785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täuschen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nl-NL" dirty="0" smtClean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bedreigen</a:t>
            </a:r>
            <a:endParaRPr lang="nl-NL" sz="40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bedriegen</a:t>
            </a:r>
            <a:endParaRPr lang="nl-NL" sz="4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 </a:t>
            </a:r>
            <a:r>
              <a:rPr lang="nl-NL" sz="4000" dirty="0" smtClean="0">
                <a:solidFill>
                  <a:srgbClr val="00B050"/>
                </a:solidFill>
              </a:rPr>
              <a:t>bedrogen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3279273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übernehemen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overnemen</a:t>
            </a:r>
            <a:endParaRPr lang="nl-NL" sz="4000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aannemen</a:t>
            </a:r>
            <a:endParaRPr lang="nl-NL" sz="40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voornemen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36004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vorwerfen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vooruitzien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verwijten</a:t>
            </a:r>
            <a:endParaRPr lang="nl-NL" sz="40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wegwerpen</a:t>
            </a:r>
            <a:endParaRPr lang="nl-NL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393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verzweifelt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geweldig</a:t>
            </a:r>
            <a:endParaRPr lang="nl-NL" sz="4000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verliefd</a:t>
            </a:r>
            <a:endParaRPr lang="nl-NL" sz="40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wanhopig</a:t>
            </a:r>
            <a:endParaRPr lang="nl-NL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971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empfinden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 </a:t>
            </a:r>
            <a:r>
              <a:rPr lang="nl-NL" sz="4000" dirty="0" smtClean="0">
                <a:solidFill>
                  <a:srgbClr val="FF0000"/>
                </a:solidFill>
              </a:rPr>
              <a:t>voegen</a:t>
            </a:r>
            <a:endParaRPr lang="nl-NL" sz="40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voelen</a:t>
            </a:r>
            <a:endParaRPr lang="nl-NL" sz="40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vragen</a:t>
            </a:r>
            <a:endParaRPr lang="nl-NL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696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treu</a:t>
            </a:r>
            <a:r>
              <a:rPr lang="nl-NL" dirty="0" smtClean="0"/>
              <a:t> </a:t>
            </a:r>
            <a:r>
              <a:rPr lang="nl-NL" dirty="0" err="1" smtClean="0"/>
              <a:t>bleiben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trouw blijven aan </a:t>
            </a:r>
            <a:endParaRPr lang="nl-NL" sz="40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trouwen</a:t>
            </a:r>
            <a:endParaRPr lang="nl-NL" sz="40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iemand vertrouwen</a:t>
            </a:r>
            <a:endParaRPr lang="nl-NL" sz="4000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131917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88</Words>
  <Application>Microsoft Office PowerPoint</Application>
  <PresentationFormat>Diavoorstelling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Kantoorthema</vt:lpstr>
      <vt:lpstr>Das Quiz </vt:lpstr>
      <vt:lpstr>versagen</vt:lpstr>
      <vt:lpstr>sich täuschen</vt:lpstr>
      <vt:lpstr>täuschen</vt:lpstr>
      <vt:lpstr>übernehemen</vt:lpstr>
      <vt:lpstr>vorwerfen</vt:lpstr>
      <vt:lpstr>verzweifelt</vt:lpstr>
      <vt:lpstr>empfinden</vt:lpstr>
      <vt:lpstr>treu bleiben</vt:lpstr>
      <vt:lpstr>das Versagen</vt:lpstr>
    </vt:vector>
  </TitlesOfParts>
  <Company>Scholengroep Tongerlo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 Quiz</dc:title>
  <dc:creator>Kuijpers, PC</dc:creator>
  <cp:lastModifiedBy>petra kuijpers</cp:lastModifiedBy>
  <cp:revision>23</cp:revision>
  <dcterms:created xsi:type="dcterms:W3CDTF">2015-09-25T12:45:13Z</dcterms:created>
  <dcterms:modified xsi:type="dcterms:W3CDTF">2015-10-09T14:48:19Z</dcterms:modified>
</cp:coreProperties>
</file>