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9-10-2015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</a:t>
            </a:r>
            <a:r>
              <a:rPr lang="nl-NL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Versagen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</a:t>
            </a:r>
            <a:r>
              <a:rPr lang="nl-NL" sz="4000" dirty="0" smtClean="0">
                <a:solidFill>
                  <a:srgbClr val="0070C0"/>
                </a:solidFill>
              </a:rPr>
              <a:t> falen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</a:t>
            </a:r>
            <a:r>
              <a:rPr lang="nl-NL" sz="4000" dirty="0" smtClean="0">
                <a:solidFill>
                  <a:srgbClr val="FF0000"/>
                </a:solidFill>
              </a:rPr>
              <a:t>vervelen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waarde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smtClean="0"/>
              <a:t>versagen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zagen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zeggen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mislukken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sich</a:t>
            </a:r>
            <a:r>
              <a:rPr lang="nl-NL" dirty="0" smtClean="0"/>
              <a:t> </a:t>
            </a:r>
            <a:r>
              <a:rPr lang="nl-NL" dirty="0" err="1" smtClean="0"/>
              <a:t>täuschen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falen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zich vergissen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zich vervelen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täuschen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bedreigen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bedriegen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</a:t>
            </a:r>
            <a:r>
              <a:rPr lang="nl-NL" sz="4000" dirty="0" smtClean="0">
                <a:solidFill>
                  <a:srgbClr val="00B050"/>
                </a:solidFill>
              </a:rPr>
              <a:t>bedrogen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übernehemen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overnemen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aannemen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voornemen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vorwerfen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vooruitzien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verwijten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wegwerpen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verzweifelt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geweldig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verliefd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wanhopig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empfinden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</a:t>
            </a:r>
            <a:r>
              <a:rPr lang="nl-NL" sz="4000" dirty="0" smtClean="0">
                <a:solidFill>
                  <a:srgbClr val="FF0000"/>
                </a:solidFill>
              </a:rPr>
              <a:t>voegen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voelen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vragen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treu</a:t>
            </a:r>
            <a:r>
              <a:rPr lang="nl-NL" dirty="0" smtClean="0"/>
              <a:t> </a:t>
            </a:r>
            <a:r>
              <a:rPr lang="nl-NL" dirty="0" err="1" smtClean="0"/>
              <a:t>bleiben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trouw blijven aan 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trouwen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iemand vertrouwen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88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versagen</vt:lpstr>
      <vt:lpstr>sich täuschen</vt:lpstr>
      <vt:lpstr>täuschen</vt:lpstr>
      <vt:lpstr>übernehemen</vt:lpstr>
      <vt:lpstr>vorwerfen</vt:lpstr>
      <vt:lpstr>verzweifelt</vt:lpstr>
      <vt:lpstr>empfinden</vt:lpstr>
      <vt:lpstr>treu bleiben</vt:lpstr>
      <vt:lpstr>das Versagen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petra kuijpers</cp:lastModifiedBy>
  <cp:revision>23</cp:revision>
  <dcterms:created xsi:type="dcterms:W3CDTF">2015-09-25T12:45:13Z</dcterms:created>
  <dcterms:modified xsi:type="dcterms:W3CDTF">2015-10-09T14:48:19Z</dcterms:modified>
</cp:coreProperties>
</file>